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4" r:id="rId16"/>
    <p:sldId id="275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7" r:id="rId26"/>
    <p:sldId id="288" r:id="rId27"/>
    <p:sldId id="289" r:id="rId28"/>
    <p:sldId id="290" r:id="rId29"/>
    <p:sldId id="291" r:id="rId30"/>
    <p:sldId id="296" r:id="rId31"/>
    <p:sldId id="299" r:id="rId32"/>
    <p:sldId id="300" r:id="rId33"/>
    <p:sldId id="312" r:id="rId34"/>
    <p:sldId id="313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2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30DBB-9FD5-43E7-88F1-55A569E9525E}" type="datetimeFigureOut">
              <a:rPr lang="nl-BE"/>
              <a:pPr/>
              <a:t>4/04/2019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36665-E7E9-4861-9ADF-F11A47CBAD79}" type="slidenum">
              <a:rPr lang="nl-BE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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Admin</cp:lastModifiedBy>
  <cp:revision>2</cp:revision>
  <dcterms:created xsi:type="dcterms:W3CDTF">2019-03-25T09:20:41Z</dcterms:created>
  <dcterms:modified xsi:type="dcterms:W3CDTF">2019-04-04T06:54:10Z</dcterms:modified>
  <cp:category/>
</cp:coreProperties>
</file>